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21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4D5E6C-4447-4ABA-96C0-E3448D937F89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avi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33456"/>
            <a:ext cx="2247900" cy="495575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Whirligig</a:t>
            </a:r>
            <a:endParaRPr lang="en-US" dirty="0"/>
          </a:p>
        </p:txBody>
      </p:sp>
      <p:pic>
        <p:nvPicPr>
          <p:cNvPr id="1034" name="Picture 10" descr="C:\Users\tylermay14\Desktop\giphy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1400"/>
            <a:ext cx="5664623" cy="3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3581400"/>
            <a:ext cx="3008313" cy="2438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Detection/Tracking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Frame/Multi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Computer Vision(Open CV)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Agent Based Modeling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21" y="866152"/>
            <a:ext cx="1278358" cy="180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 descr="http://4.bp.blogspot.com/-4RNhUaQ2zT8/WUGnbDcImqI/AAAAAAAACu4/p9cG9zULPf4abWwbLHmuEm6pusI_msppwCK4BGAYYCw/s1600/bug%2Btrac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"/>
          <a:stretch/>
        </p:blipFill>
        <p:spPr bwMode="auto">
          <a:xfrm>
            <a:off x="3060492" y="914400"/>
            <a:ext cx="2790922" cy="252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599" y="311912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Attempt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9100" y="2667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Tyler May      Jared </a:t>
            </a:r>
            <a:r>
              <a:rPr lang="en-US" sz="1200" dirty="0" err="1" smtClean="0"/>
              <a:t>Haeme</a:t>
            </a:r>
            <a:endParaRPr lang="en-US" sz="1200" dirty="0" smtClean="0"/>
          </a:p>
          <a:p>
            <a:r>
              <a:rPr lang="en-US" sz="1200" dirty="0" smtClean="0"/>
              <a:t>Kyle McCaw  Tan Nguyen</a:t>
            </a:r>
          </a:p>
          <a:p>
            <a:r>
              <a:rPr lang="en-US" sz="1200" dirty="0" smtClean="0"/>
              <a:t>        Dr. </a:t>
            </a:r>
            <a:r>
              <a:rPr lang="en-US" sz="1200" dirty="0" err="1" smtClean="0"/>
              <a:t>Stonedahl</a:t>
            </a:r>
            <a:endParaRPr lang="en-US" sz="1200" dirty="0"/>
          </a:p>
        </p:txBody>
      </p:sp>
      <p:pic>
        <p:nvPicPr>
          <p:cNvPr id="2050" name="Picture 2" descr="https://lh4.googleusercontent.com/OuAEyKlUggJDIBD8f2zlqU5Qp0fQoIv1efCzXBytB9bYWPQGNgW8BZ2CaQjn51BnmNypOmki8PAYrj9l0Azaz_rJ-9yKBMrTu92dkiOuBUjDij_cCHHiyq4ScnNOweQfLri6OC3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21" y="914399"/>
            <a:ext cx="3004483" cy="252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7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3615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TensorBox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/>
              <a:t>Computer </a:t>
            </a:r>
            <a:r>
              <a:rPr lang="en-US" dirty="0" smtClean="0"/>
              <a:t>Simulation </a:t>
            </a:r>
            <a:r>
              <a:rPr lang="en-US" dirty="0"/>
              <a:t>using </a:t>
            </a:r>
            <a:r>
              <a:rPr lang="en-US" dirty="0" err="1"/>
              <a:t>NetLogo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30" name="Picture 6" descr="https://3.bp.blogspot.com/-T-Hd_N8bg00/WUQGxKj06aI/AAAAAAAAH94/hZO61NtfS90vjckn8VBAsMVeMid6bbR1QCLcBGAs/s320/mnist%2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76300"/>
            <a:ext cx="205097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arge1_cut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6876" y="3810000"/>
            <a:ext cx="3251200" cy="2438400"/>
          </a:xfrm>
          <a:prstGeom prst="rect">
            <a:avLst/>
          </a:prstGeom>
        </p:spPr>
      </p:pic>
      <p:pic>
        <p:nvPicPr>
          <p:cNvPr id="6" name="model.avi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04147" y="3863181"/>
            <a:ext cx="2332038" cy="2332038"/>
          </a:xfrm>
        </p:spPr>
      </p:pic>
      <p:pic>
        <p:nvPicPr>
          <p:cNvPr id="1026" name="Picture 2" descr="face recog 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5" b="17772"/>
          <a:stretch/>
        </p:blipFill>
        <p:spPr bwMode="auto">
          <a:xfrm>
            <a:off x="5029200" y="876300"/>
            <a:ext cx="400908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642</TotalTime>
  <Words>41</Words>
  <Application>Microsoft Office PowerPoint</Application>
  <PresentationFormat>On-screen Show (4:3)</PresentationFormat>
  <Paragraphs>21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Clarity</vt:lpstr>
      <vt:lpstr>Project Whirligig</vt:lpstr>
      <vt:lpstr>Project Whirligig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May, Tyler J</dc:creator>
  <cp:lastModifiedBy>May, Tyler J</cp:lastModifiedBy>
  <cp:revision>16</cp:revision>
  <dcterms:created xsi:type="dcterms:W3CDTF">2017-06-30T15:20:46Z</dcterms:created>
  <dcterms:modified xsi:type="dcterms:W3CDTF">2017-07-06T16:39:10Z</dcterms:modified>
</cp:coreProperties>
</file>